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837D37-FA9E-404C-8AED-36995096E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3924EA3-FA16-4E3D-B4C7-58BFD7D17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ACEA2B-F6FC-4603-9B38-88EA9BCCF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75D577-D9FA-4F1B-B72F-394706BB4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7302DB-F9FF-4DD0-A962-5656728B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16421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1C3FA0-C176-490D-8CBD-926679279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FBB1A78-A7F6-4C9C-9452-4C6CE85B3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9E3E77-03D5-497D-BF0F-E832DA348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ABD362-DBB0-4F6E-B7D1-940BD6F8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E0EC04-E6C9-4CAD-8582-6E486924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342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66B2567-353C-4F95-B7E7-A19826663F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289FD5B-2C60-49B2-857F-A492502A6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929469-8145-4EC8-8C74-1B10FEC20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1121EC-82FF-45B8-B643-8985A541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A59C70-E952-4C45-8632-5D28EB8E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448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0B787B-E1F7-45C2-8EE7-ECB80CF7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48FADB-E3A9-4022-A325-2900E72D7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C22153-B2BC-4F97-B691-A0465A02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B3834A-FBC8-4CEF-8AB7-17D0CDDC9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424982-3F9E-40D4-B65A-B14A4D3A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355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FCE6C-CA5B-4A8E-A3D3-6E753E0B8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A58E0F-48E1-4BDE-8CDD-D9B685C81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C78AD-42A5-4D7A-9448-01764160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98251A-4B42-4958-8DBB-F8437D597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2D0ECF-621C-45EF-AC1E-1E5A0078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409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C6B822-8491-4EB4-B0CA-35ECDF7DE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623B25-CDDE-4111-8A88-70D1ECCCE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AEB3F91-39BB-4166-AC77-A31DA2440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B50732C-2FA8-4BB1-9E7D-E0B5503FB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2EE6F4-DA13-4983-B68A-D808A58A8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0A3CE1-C55E-430F-88E2-E05E15CB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065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40084-D752-4AED-AE73-5500BEF94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6ADD6C-1C14-4EB7-8369-F67E46DD9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C0837B0-4C1B-4E34-9260-0A4CA212B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76903F8-0D65-4BA6-B3DA-B3BAC01D6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0567DB-0CF0-46EE-8F81-DFD2F2F5DC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8C50BFA-FEF4-4B47-9E56-3ABC1F71C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3FB5091-D87E-42EE-A264-0CDE2B62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F5E7D59-073B-47BD-9823-74003CF4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298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5BAE81-F62A-4DEE-BC79-F2B2239E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B210B56-34FE-4709-8D8B-FB6455774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1B8095-5D28-4B9E-A11B-27DFEE64F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909328E-B08A-4B59-A4B4-B928A175B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931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A04068-50D2-49E4-A895-ECD606A0C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190C272-82CF-4033-B162-AF27C8EB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B9D1E0-49CC-42CA-BC66-116D61220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835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959BB-AB3E-4847-B4E4-228B6B20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0AD028-F267-4383-BE20-92478ED60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5E1DB3-64A7-496A-B76A-A1967BBED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80D990-243A-4BBB-8700-1EA8DD41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A1CE28-7344-4474-AC03-653D8B7E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4A95431-4822-4D88-BB53-E0FEE65F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817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F7AED4-592B-45B0-B182-6D93EDB5A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E5823F4-DF0B-453A-984A-1CA5401D18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A2ADAC-8FCE-40B5-BF78-A26601B0C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7EE100-9242-476E-944B-F7FB2672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FACD8C-29C9-4044-B033-5CC91A83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3120A3-F71F-4BC2-8B2D-BBA10429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19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BC6B544-A991-4009-86B5-A8EA1F164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2A9D39-53D7-40A8-8540-AE8D7A1C3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94AF88-D8F7-4F1C-8745-10F7A8EDB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8FF4A-0E6A-4CD5-A97B-096AA213229A}" type="datetimeFigureOut">
              <a:rPr lang="de-CH" smtClean="0"/>
              <a:t>25.06.2018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A93D18-EE41-4070-B810-7E4A74FD2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33A6F7-45EA-4493-B682-4DFDE3CEF9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7732F-BFFF-439C-B5B7-B4E6642C178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4527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AD9E8-78A8-4B9A-B6D4-782EEBEAE7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6600" b="1" dirty="0">
                <a:solidFill>
                  <a:schemeClr val="bg1"/>
                </a:solidFill>
              </a:rPr>
              <a:t>Systemtechnikprojekt 2018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B2F5D7A-851A-478B-A66F-828FDDFC6B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712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0" y="182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1026" name="Picture 2" descr="Leuchtturm Natur St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8288" y="12700"/>
            <a:ext cx="13788574" cy="72517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Leuchtturm Natur Stur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2" r="23351" b="79592"/>
          <a:stretch/>
        </p:blipFill>
        <p:spPr bwMode="auto">
          <a:xfrm flipH="1">
            <a:off x="2788509" y="523433"/>
            <a:ext cx="5255800" cy="1681047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euchtturm Natur Sturm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0000" l="0" r="90000">
                        <a14:backgroundMark x1="70885" y1="4815" x2="59688" y2="36389"/>
                        <a14:backgroundMark x1="54063" y1="30185" x2="40313" y2="40926"/>
                        <a14:backgroundMark x1="36927" y1="38333" x2="4896" y2="41574"/>
                        <a14:backgroundMark x1="5938" y1="51759" x2="94427" y2="52315"/>
                        <a14:backgroundMark x1="59219" y1="5185" x2="57708" y2="42500"/>
                        <a14:backgroundMark x1="56615" y1="3426" x2="72813" y2="4167"/>
                        <a14:backgroundMark x1="53594" y1="3056" x2="54635" y2="1852"/>
                        <a14:backgroundMark x1="55833" y1="7963" x2="56615" y2="11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9015" y="-3056"/>
            <a:ext cx="16891700" cy="725170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B52A9AC-23BC-43A5-90F3-62BBB913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4800" b="1" dirty="0" smtClean="0">
                <a:solidFill>
                  <a:schemeClr val="bg1"/>
                </a:solidFill>
              </a:rPr>
              <a:t>Demonstration</a:t>
            </a:r>
            <a:br>
              <a:rPr lang="de-CH" sz="4800" b="1" dirty="0" smtClean="0">
                <a:solidFill>
                  <a:schemeClr val="bg1"/>
                </a:solidFill>
              </a:rPr>
            </a:br>
            <a:r>
              <a:rPr lang="de-CH" sz="4800" b="1" dirty="0" smtClean="0">
                <a:solidFill>
                  <a:schemeClr val="bg1"/>
                </a:solidFill>
              </a:rPr>
              <a:t>Team </a:t>
            </a:r>
            <a:r>
              <a:rPr lang="de-CH" sz="4800" b="1" dirty="0">
                <a:solidFill>
                  <a:schemeClr val="bg1"/>
                </a:solidFill>
              </a:rPr>
              <a:t>10 &amp; Team 02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C4D045A-78F9-4511-A323-C753FD83D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31974" y="1330919"/>
            <a:ext cx="3781183" cy="823912"/>
          </a:xfrm>
        </p:spPr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Klaus der Leuchtturmbauer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FC7FF0A-A424-423D-9883-2FBACF58AA28}"/>
              </a:ext>
            </a:extLst>
          </p:cNvPr>
          <p:cNvSpPr txBox="1">
            <a:spLocks/>
          </p:cNvSpPr>
          <p:nvPr/>
        </p:nvSpPr>
        <p:spPr>
          <a:xfrm>
            <a:off x="7262355" y="1330919"/>
            <a:ext cx="175645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err="1">
                <a:solidFill>
                  <a:schemeClr val="bg1"/>
                </a:solidFill>
              </a:rPr>
              <a:t>Robi</a:t>
            </a:r>
            <a:r>
              <a:rPr lang="de-CH" dirty="0">
                <a:solidFill>
                  <a:schemeClr val="bg1"/>
                </a:solidFill>
              </a:rPr>
              <a:t> Duck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238" y="2026062"/>
            <a:ext cx="3030896" cy="421086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667" b="100000" l="0" r="89895">
                        <a14:foregroundMark x1="14465" y1="77330" x2="14759" y2="78225"/>
                        <a14:foregroundMark x1="9392" y1="73826" x2="8092" y2="72036"/>
                        <a14:foregroundMark x1="8260" y1="72931" x2="7799" y2="72185"/>
                        <a14:foregroundMark x1="19874" y1="58837" x2="20881" y2="58911"/>
                        <a14:foregroundMark x1="57736" y1="18195" x2="53920" y2="23639"/>
                        <a14:foregroundMark x1="57317" y1="19165" x2="52621" y2="25503"/>
                        <a14:foregroundMark x1="59539" y1="70022" x2="61132" y2="69799"/>
                        <a14:foregroundMark x1="56226" y1="83520" x2="56226" y2="68307"/>
                        <a14:foregroundMark x1="54843" y1="77256" x2="54801" y2="74646"/>
                        <a14:foregroundMark x1="54675" y1="77852" x2="55178" y2="77852"/>
                        <a14:foregroundMark x1="21929" y1="71588" x2="26164" y2="70321"/>
                        <a14:foregroundMark x1="17023" y1="64802" x2="23774" y2="63087"/>
                        <a14:foregroundMark x1="36981" y1="75317" x2="31656" y2="75690"/>
                        <a14:foregroundMark x1="18784" y1="61745" x2="22348" y2="61223"/>
                        <a14:foregroundMark x1="16436" y1="88889" x2="16394" y2="87621"/>
                        <a14:foregroundMark x1="17945" y1="88665" x2="16059" y2="88889"/>
                        <a14:foregroundMark x1="15639" y1="88814" x2="14465" y2="87472"/>
                        <a14:foregroundMark x1="10356" y1="83221" x2="9769" y2="82327"/>
                        <a14:foregroundMark x1="30566" y1="67711" x2="30189" y2="62491"/>
                        <a14:foregroundMark x1="19245" y1="88367" x2="21887" y2="85384"/>
                        <a14:foregroundMark x1="22683" y1="85384" x2="24948" y2="83296"/>
                        <a14:foregroundMark x1="27925" y1="80089" x2="29811" y2="76212"/>
                        <a14:foregroundMark x1="26415" y1="81805" x2="27086" y2="81283"/>
                        <a14:backgroundMark x1="2767" y1="74273" x2="12914" y2="97315"/>
                        <a14:backgroundMark x1="14172" y1="79195" x2="14465" y2="80686"/>
                        <a14:backgroundMark x1="13753" y1="78374" x2="14465" y2="80089"/>
                        <a14:backgroundMark x1="797" y1="64280" x2="419" y2="746"/>
                        <a14:backgroundMark x1="8428" y1="46532" x2="20210" y2="53691"/>
                        <a14:backgroundMark x1="15975" y1="56227" x2="17526" y2="56227"/>
                        <a14:backgroundMark x1="15597" y1="56078" x2="15472" y2="58240"/>
                        <a14:backgroundMark x1="23732" y1="57569" x2="23145" y2="9620"/>
                        <a14:backgroundMark x1="20461" y1="58016" x2="19958" y2="54139"/>
                        <a14:backgroundMark x1="31698" y1="13572" x2="89015" y2="10365"/>
                        <a14:backgroundMark x1="45073" y1="15958" x2="65073" y2="17524"/>
                        <a14:backgroundMark x1="49560" y1="17151" x2="54675" y2="16853"/>
                        <a14:backgroundMark x1="24948" y1="17524" x2="34465" y2="17151"/>
                        <a14:backgroundMark x1="25325" y1="18568" x2="24654" y2="35794"/>
                        <a14:backgroundMark x1="53795" y1="77330" x2="26205" y2="78747"/>
                        <a14:backgroundMark x1="18910" y1="67636" x2="28595" y2="65399"/>
                        <a14:backgroundMark x1="17442" y1="62491" x2="20922" y2="62491"/>
                        <a14:backgroundMark x1="21971" y1="62640" x2="22474" y2="62118"/>
                        <a14:backgroundMark x1="29392" y1="62640" x2="23145" y2="65399"/>
                        <a14:backgroundMark x1="30063" y1="71514" x2="27547" y2="74944"/>
                        <a14:backgroundMark x1="20168" y1="73751" x2="31488" y2="80239"/>
                        <a14:backgroundMark x1="5912" y1="76361" x2="629" y2="95451"/>
                        <a14:backgroundMark x1="22348" y1="72483" x2="25535" y2="72483"/>
                        <a14:backgroundMark x1="34927" y1="76734" x2="38197" y2="76510"/>
                        <a14:backgroundMark x1="27841" y1="68978" x2="30147" y2="68978"/>
                        <a14:backgroundMark x1="23690" y1="61596" x2="21845" y2="62043"/>
                        <a14:backgroundMark x1="29769" y1="64802" x2="29769" y2="67487"/>
                        <a14:backgroundMark x1="29769" y1="79567" x2="24235" y2="91126"/>
                        <a14:backgroundMark x1="26122" y1="78598" x2="22558" y2="81432"/>
                        <a14:backgroundMark x1="23648" y1="83520" x2="24277" y2="83072"/>
                        <a14:backgroundMark x1="26499" y1="80239" x2="27589" y2="796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3118"/>
          <a:stretch/>
        </p:blipFill>
        <p:spPr>
          <a:xfrm rot="5840188">
            <a:off x="6353759" y="2820777"/>
            <a:ext cx="3830479" cy="3221565"/>
          </a:xfrm>
          <a:prstGeom prst="rect">
            <a:avLst/>
          </a:prstGeom>
        </p:spPr>
      </p:pic>
      <p:pic>
        <p:nvPicPr>
          <p:cNvPr id="19" name="Picture 2" descr="Leuchtturm Natur Sturm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759" b="100000" l="0" r="100000">
                        <a14:foregroundMark x1="94896" y1="82963" x2="94427" y2="83241"/>
                        <a14:foregroundMark x1="92604" y1="82593" x2="89688" y2="81296"/>
                        <a14:foregroundMark x1="89063" y1="82037" x2="84740" y2="83426"/>
                        <a14:foregroundMark x1="88490" y1="81481" x2="85990" y2="82407"/>
                        <a14:foregroundMark x1="97031" y1="83056" x2="99688" y2="83519"/>
                        <a14:foregroundMark x1="83281" y1="82593" x2="70573" y2="84352"/>
                        <a14:foregroundMark x1="73385" y1="82407" x2="76823" y2="83889"/>
                        <a14:foregroundMark x1="69688" y1="83333" x2="62031" y2="81667"/>
                        <a14:foregroundMark x1="65938" y1="82037" x2="62656" y2="79815"/>
                        <a14:foregroundMark x1="61406" y1="79537" x2="55104" y2="85741"/>
                        <a14:foregroundMark x1="56198" y1="82870" x2="51979" y2="82963"/>
                        <a14:foregroundMark x1="55573" y1="82037" x2="54115" y2="80741"/>
                        <a14:foregroundMark x1="51354" y1="83519" x2="48802" y2="81296"/>
                        <a14:foregroundMark x1="48229" y1="81667" x2="44844" y2="81759"/>
                        <a14:foregroundMark x1="43385" y1="81111" x2="40885" y2="78611"/>
                        <a14:foregroundMark x1="40885" y1="78611" x2="32917" y2="80000"/>
                        <a14:foregroundMark x1="2813" y1="85370" x2="7292" y2="82685"/>
                        <a14:foregroundMark x1="8177" y1="82963" x2="17188" y2="82130"/>
                        <a14:foregroundMark x1="16667" y1="83333" x2="24115" y2="81111"/>
                        <a14:foregroundMark x1="25469" y1="81111" x2="34167" y2="79722"/>
                        <a14:foregroundMark x1="24531" y1="80741" x2="26042" y2="80556"/>
                        <a14:backgroundMark x1="95833" y1="82037" x2="99740" y2="82222"/>
                        <a14:backgroundMark x1="57396" y1="81019" x2="58125" y2="78519"/>
                        <a14:backgroundMark x1="60365" y1="78981" x2="62656" y2="77130"/>
                        <a14:backgroundMark x1="12760" y1="81296" x2="30208" y2="79074"/>
                        <a14:backgroundMark x1="43229" y1="78889" x2="45885" y2="7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205"/>
          <a:stretch/>
        </p:blipFill>
        <p:spPr bwMode="auto">
          <a:xfrm>
            <a:off x="-634888" y="5305544"/>
            <a:ext cx="13596145" cy="19431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hteck 19"/>
          <p:cNvSpPr/>
          <p:nvPr/>
        </p:nvSpPr>
        <p:spPr>
          <a:xfrm>
            <a:off x="-1117796" y="5793568"/>
            <a:ext cx="14561960" cy="33413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324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2.59259E-6 L 0.60781 0.04398 " pathEditMode="relative" rAng="0" ptsTypes="AA">
                                      <p:cBhvr>
                                        <p:cTn id="6" dur="4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91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0.23672 0.00162 " pathEditMode="relative" rAng="0" ptsTypes="AA">
                                      <p:cBhvr>
                                        <p:cTn id="9" dur="4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3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1132A97-0726-4D8F-AB49-4DD92BA36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487" y="576263"/>
            <a:ext cx="10515600" cy="2852737"/>
          </a:xfrm>
        </p:spPr>
        <p:txBody>
          <a:bodyPr/>
          <a:lstStyle/>
          <a:p>
            <a:r>
              <a:rPr lang="de-CH" b="1" dirty="0">
                <a:solidFill>
                  <a:schemeClr val="bg1"/>
                </a:solidFill>
              </a:rPr>
              <a:t>Vielen Dank für Ihr Interesse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B94430A-1DA8-4CAE-A566-B930E1629D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de-CH" sz="6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80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</Words>
  <Application>Microsoft Office PowerPoint</Application>
  <PresentationFormat>Breitbild</PresentationFormat>
  <Paragraphs>5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Systemtechnikprojekt 2018</vt:lpstr>
      <vt:lpstr>Demonstration Team 10 &amp; Team 02</vt:lpstr>
      <vt:lpstr>Vielen Dank für Ihr Interesse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Systemtechnikprojekt 2018</dc:title>
  <dc:creator>Reto Besserer</dc:creator>
  <cp:lastModifiedBy>Stoffel Mauro</cp:lastModifiedBy>
  <cp:revision>28</cp:revision>
  <dcterms:created xsi:type="dcterms:W3CDTF">2018-06-23T14:41:50Z</dcterms:created>
  <dcterms:modified xsi:type="dcterms:W3CDTF">2018-06-25T13:12:31Z</dcterms:modified>
</cp:coreProperties>
</file>

<file path=docProps/thumbnail.jpeg>
</file>